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38C0-9008-42C0-9CF1-67AF357F13D7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5EB8-1B73-42ED-BF5B-1D3DBFB12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80928"/>
            <a:ext cx="3501008" cy="86409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подготовила воспитатель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№115 Серых О.Н.</a:t>
            </a:r>
          </a:p>
        </p:txBody>
      </p:sp>
    </p:spTree>
    <p:extLst>
      <p:ext uri="{BB962C8B-B14F-4D97-AF65-F5344CB8AC3E}">
        <p14:creationId xmlns:p14="http://schemas.microsoft.com/office/powerpoint/2010/main" xmlns="" val="5545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«Колокольчики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конструирование </a:t>
            </a:r>
            <a:r>
              <a:rPr lang="ru-RU" b="1" dirty="0" smtClean="0">
                <a:solidFill>
                  <a:srgbClr val="FF0000"/>
                </a:solidFill>
              </a:rPr>
              <a:t>из </a:t>
            </a:r>
            <a:r>
              <a:rPr lang="ru-RU" b="1" dirty="0" smtClean="0">
                <a:solidFill>
                  <a:srgbClr val="FF0000"/>
                </a:solidFill>
              </a:rPr>
              <a:t>бумаги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фото деток Колокол\IMG_20161028_1327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фото деток Колокол\IMG_20161027_110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9604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8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Тематическое </a:t>
            </a:r>
            <a:r>
              <a:rPr lang="ru-RU" sz="2800" b="1" dirty="0" smtClean="0">
                <a:solidFill>
                  <a:srgbClr val="FF0000"/>
                </a:solidFill>
              </a:rPr>
              <a:t>музыкальное развлечение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Дедушки и бабушки, милые, родные,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Ведь когда-то тоже вы были молодые!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DCIM\100SSCAM\SDC10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0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007366" cy="566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 деток Колокол\IMG_20161027_11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Группа «Рябинка»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Бумагопластика</a:t>
            </a:r>
            <a:r>
              <a:rPr lang="ru-RU" sz="3600" b="1" dirty="0" smtClean="0">
                <a:solidFill>
                  <a:srgbClr val="C00000"/>
                </a:solidFill>
              </a:rPr>
              <a:t> «</a:t>
            </a:r>
            <a:r>
              <a:rPr lang="ru-RU" sz="3600" b="1" dirty="0" smtClean="0">
                <a:solidFill>
                  <a:srgbClr val="C00000"/>
                </a:solidFill>
              </a:rPr>
              <a:t>Подарок для бабушки»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DCIM\100SSCAM\SDC1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8881" cy="55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0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681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Группа «Рябинка»                       Проект «Для наших милых, добрых бабушек»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DCIM\100SSCAM\SDC10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9658"/>
            <a:ext cx="7056784" cy="51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9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«Ромашка» Лепка «Угощение для бабушки»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DCIM\100SSCAM\SDC10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5624"/>
            <a:ext cx="7632848" cy="49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Группа «Ромашка» </a:t>
            </a:r>
            <a:r>
              <a:rPr lang="ru-RU" b="1" dirty="0" smtClean="0">
                <a:solidFill>
                  <a:srgbClr val="0070C0"/>
                </a:solidFill>
              </a:rPr>
              <a:t>аппликация </a:t>
            </a:r>
            <a:r>
              <a:rPr lang="ru-RU" b="1" dirty="0" smtClean="0">
                <a:solidFill>
                  <a:srgbClr val="0070C0"/>
                </a:solidFill>
              </a:rPr>
              <a:t>«Чайный сервиз для бабушки»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G:\DCIM\100SSCAM\SDC1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9418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8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Группа «Цыплята» Проект «Мы дарим свою любовь бабушкам и дедушкам»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G:\DCIM\100SSCAM\SDC1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50273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7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020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«Одуванчик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аппликация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Праздничный рушник»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DCIM\100SSCAM\SDC1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8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Группа «Одуванчик» Стенгазета Поздравление к празднику</a:t>
            </a:r>
            <a:endParaRPr lang="ru-RU" dirty="0"/>
          </a:p>
        </p:txBody>
      </p:sp>
      <p:pic>
        <p:nvPicPr>
          <p:cNvPr id="7170" name="Picture 2" descr="G:\DCIM\100SSCAM\SDC10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2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20689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</a:t>
            </a:r>
            <a:r>
              <a:rPr lang="ru-RU" b="1" dirty="0">
                <a:solidFill>
                  <a:srgbClr val="FF0000"/>
                </a:solidFill>
              </a:rPr>
              <a:t>«Колокольчики»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Проект - «Букет </a:t>
            </a:r>
            <a:r>
              <a:rPr lang="ru-RU" b="1" dirty="0">
                <a:solidFill>
                  <a:srgbClr val="FF0000"/>
                </a:solidFill>
              </a:rPr>
              <a:t>к </a:t>
            </a:r>
            <a:r>
              <a:rPr lang="ru-RU" b="1" dirty="0" smtClean="0">
                <a:solidFill>
                  <a:srgbClr val="FF0000"/>
                </a:solidFill>
              </a:rPr>
              <a:t>празднику»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фото деток Колокол\IMG_20161027_11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7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7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87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000075</vt:lpstr>
      <vt:lpstr>День пожилого человека</vt:lpstr>
      <vt:lpstr>Группа «Рябинка»  Бумагопластика «Подарок для бабушки»</vt:lpstr>
      <vt:lpstr>Группа «Рябинка»                       Проект «Для наших милых, добрых бабушек»</vt:lpstr>
      <vt:lpstr>Группа «Ромашка» Лепка «Угощение для бабушки»</vt:lpstr>
      <vt:lpstr>Группа «Ромашка» аппликация «Чайный сервиз для бабушки»</vt:lpstr>
      <vt:lpstr>Группа «Цыплята» Проект «Мы дарим свою любовь бабушкам и дедушкам»</vt:lpstr>
      <vt:lpstr>Группа «Одуванчик».  аппликация  «Праздничный рушник»</vt:lpstr>
      <vt:lpstr>Группа «Одуванчик» Стенгазета Поздравление к празднику</vt:lpstr>
      <vt:lpstr>Группа «Колокольчики»  Проект - «Букет к празднику»  </vt:lpstr>
      <vt:lpstr>Группа «Колокольчики»  конструирование из бумаги </vt:lpstr>
      <vt:lpstr>Тематическое музыкальное развлечение  «Дедушки и бабушки, милые, родные, Ведь когда-то тоже вы были молодые!»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пожилого человека</dc:title>
  <dc:creator>1</dc:creator>
  <cp:lastModifiedBy>детский сад №115</cp:lastModifiedBy>
  <cp:revision>10</cp:revision>
  <dcterms:created xsi:type="dcterms:W3CDTF">2016-11-06T14:27:42Z</dcterms:created>
  <dcterms:modified xsi:type="dcterms:W3CDTF">2016-11-07T02:07:53Z</dcterms:modified>
</cp:coreProperties>
</file>